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8" r:id="rId3"/>
    <p:sldId id="267" r:id="rId4"/>
    <p:sldId id="268" r:id="rId5"/>
    <p:sldId id="269" r:id="rId6"/>
    <p:sldId id="270" r:id="rId7"/>
    <p:sldId id="259" r:id="rId8"/>
    <p:sldId id="260" r:id="rId9"/>
    <p:sldId id="262" r:id="rId10"/>
    <p:sldId id="261" r:id="rId11"/>
    <p:sldId id="263" r:id="rId12"/>
    <p:sldId id="271" r:id="rId13"/>
    <p:sldId id="265" r:id="rId14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9F0383-565E-4F3C-9FE0-09B71FCB82DD}" v="199" dt="2022-01-16T19:24:54.283"/>
    <p1510:client id="{C3209AB5-4527-229F-63D4-D784AE30C115}" v="16" dt="2022-01-17T07:54:41.747"/>
    <p1510:client id="{E98C19E3-D321-CFD7-4640-CAA6E5048405}" v="221" dt="2022-01-16T22:33:51.1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B2A3A789-52FF-468B-A1B7-742EF06185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D979261-5FD1-4ABC-89A7-BB368216D1D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3F499F-75F8-47A8-BC1D-7AA628C0423C}" type="datetime1">
              <a:rPr lang="en-GB" smtClean="0"/>
              <a:t>17/01/2022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1579BF2-D7F6-4B93-AD19-76113B31FE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8D9ED00-583E-4068-8EDE-CAD5FEC3D4C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A9FCE-AF3D-4FF3-B0E8-C60E2E8EE8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2187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16001D-AEBF-4924-9F8B-40176E47B10C}" type="datetime1">
              <a:rPr lang="en-GB" smtClean="0"/>
              <a:pPr/>
              <a:t>17/01/2022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7D705-800D-4B96-A4F9-35183A65CA2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3894672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7D705-800D-4B96-A4F9-35183A65CA2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318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rtlCol="0"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36FA67-A3C3-4056-8D60-07FBA194F4F5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1F5B04-ED0C-4A22-9D3F-17BF1A34DCB9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CC8FA3-5AEC-4B69-86CB-0128C3161AAB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n-GB" sz="8000" noProof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n-GB" sz="8000" noProof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rtlCol="0" anchor="b">
            <a:normAutofit/>
          </a:bodyPr>
          <a:lstStyle>
            <a:lvl1pPr algn="l">
              <a:defRPr sz="48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38677C-7643-4801-BE38-1B4549966015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3BA899-FBB2-4389-87FB-DE7CCD39203C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n-GB" sz="8000" noProof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n-GB" sz="8000" noProof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rtlCol="0" anchor="ctr">
            <a:normAutofit/>
          </a:bodyPr>
          <a:lstStyle>
            <a:lvl1pPr algn="l">
              <a:defRPr sz="48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DFD6AE-1054-41E5-82C4-AF32581C2C54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86B3EF-5FE2-429D-8478-56AE9645AFE3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rtlCol="0" anchor="ctr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0AB14-B5B4-420C-9B58-12BD05854C3E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2744DB-FEF7-46FA-96CD-A4FB6F4CFB10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rtlCol="0"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766C05-4115-4E1A-9A4B-5EEF2F2BAFE9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1A8086-17C0-466C-A9D0-BC79D5B820AC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2B49AE-18DF-41CC-A81A-2ACE513A8DB8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63D515-0E9A-4BAC-A721-C2806A5C387A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35BD42-B1D8-4D1E-B9D2-C237F83234F1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rtlCol="0" anchor="b"/>
          <a:lstStyle>
            <a:lvl1pPr algn="l">
              <a:defRPr sz="20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rtlCol="0" anchor="ctr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25ED40-F918-4165-8F26-B3AECC09D7FC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476FD6-4081-47EC-87DA-C6398C623926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9B2D724-47F2-4B1A-B515-7CFB9F6C178D}" type="datetime1">
              <a:rPr lang="en-GB" noProof="0" smtClean="0"/>
              <a:t>17/01/2022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r>
              <a:rPr lang="en-GB"/>
              <a:t>HALL MANAGEMENT SYSTEM</a:t>
            </a:r>
            <a:br>
              <a:rPr lang="en-GB"/>
            </a:br>
            <a:r>
              <a:rPr lang="en-GB" sz="4400"/>
              <a:t>Class Diagram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lnSpcReduction="10000"/>
          </a:bodyPr>
          <a:lstStyle/>
          <a:p>
            <a:r>
              <a:rPr lang="en-GB" dirty="0"/>
              <a:t>Presented by</a:t>
            </a:r>
          </a:p>
          <a:p>
            <a:r>
              <a:rPr lang="en-GB" dirty="0" err="1"/>
              <a:t>Md</a:t>
            </a:r>
            <a:r>
              <a:rPr lang="en-GB" dirty="0"/>
              <a:t> </a:t>
            </a:r>
            <a:r>
              <a:rPr lang="en-GB" dirty="0" err="1"/>
              <a:t>Emamul</a:t>
            </a:r>
            <a:r>
              <a:rPr lang="en-GB" dirty="0"/>
              <a:t> </a:t>
            </a:r>
            <a:r>
              <a:rPr lang="en-GB" dirty="0" err="1"/>
              <a:t>Haque</a:t>
            </a:r>
            <a:r>
              <a:rPr lang="en-GB" dirty="0"/>
              <a:t> Pranta</a:t>
            </a:r>
          </a:p>
          <a:p>
            <a:r>
              <a:rPr lang="en-GB" dirty="0" smtClean="0"/>
              <a:t>1705078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2625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007BD1-2FA7-4621-869C-684FD74D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Notice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1C8FC37-00FB-4D4D-882B-5AEBA661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10</a:t>
            </a:fld>
            <a:endParaRPr lang="en-GB"/>
          </a:p>
        </p:txBody>
      </p:sp>
      <p:pic>
        <p:nvPicPr>
          <p:cNvPr id="3" name="Picture 4" descr="Table&#10;&#10;Description automatically generated">
            <a:extLst>
              <a:ext uri="{FF2B5EF4-FFF2-40B4-BE49-F238E27FC236}">
                <a16:creationId xmlns:a16="http://schemas.microsoft.com/office/drawing/2014/main" xmlns="" id="{EF90BD7E-C642-439D-AC7C-1B0FB39F8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2509" y="1256894"/>
            <a:ext cx="6177419" cy="559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9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007BD1-2FA7-4621-869C-684FD74D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Complains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1C8FC37-00FB-4D4D-882B-5AEBA661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11</a:t>
            </a:fld>
            <a:endParaRPr lang="en-GB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xmlns="" id="{F24776DF-BFA4-43C6-ADEF-251824229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975" y="1154897"/>
            <a:ext cx="8922706" cy="570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42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007BD1-2FA7-4621-869C-684FD74D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Complete Class Diagram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1C8FC37-00FB-4D4D-882B-5AEBA661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12</a:t>
            </a:fld>
            <a:endParaRPr lang="en-GB"/>
          </a:p>
        </p:txBody>
      </p:sp>
      <p:pic>
        <p:nvPicPr>
          <p:cNvPr id="5" name="Picture 5" descr="Diagram, table&#10;&#10;Description automatically generated">
            <a:extLst>
              <a:ext uri="{FF2B5EF4-FFF2-40B4-BE49-F238E27FC236}">
                <a16:creationId xmlns:a16="http://schemas.microsoft.com/office/drawing/2014/main" xmlns="" id="{EA0A318B-DBBD-43DC-87C7-CC87CF401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1180936"/>
            <a:ext cx="8576896" cy="570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5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E27D0A-827A-4387-BCE7-0937C366B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Thank 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7ADC980-BE73-4EA6-B0DE-BF7678629E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Questions are welcome.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85F0F76-194F-49BF-AEFC-54013A2CF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13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7279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007BD1-2FA7-4621-869C-684FD74D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</a:t>
            </a:r>
            <a:r>
              <a:rPr lang="en-GB" dirty="0" smtClean="0"/>
              <a:t>Registration &amp; Login</a:t>
            </a:r>
            <a:endParaRPr lang="en-GB" dirty="0"/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xmlns="" id="{3F68B29E-33FE-4487-AB79-129FED305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315" y="1499691"/>
            <a:ext cx="4052276" cy="535575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1C8FC37-00FB-4D4D-882B-5AEBA661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929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007BD1-2FA7-4621-869C-684FD74D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Dining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1C8FC37-00FB-4D4D-882B-5AEBA661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3</a:t>
            </a:fld>
            <a:endParaRPr lang="en-GB"/>
          </a:p>
        </p:txBody>
      </p:sp>
      <p:pic>
        <p:nvPicPr>
          <p:cNvPr id="8" name="Picture 8" descr="Diagram&#10;&#10;Description automatically generated">
            <a:extLst>
              <a:ext uri="{FF2B5EF4-FFF2-40B4-BE49-F238E27FC236}">
                <a16:creationId xmlns:a16="http://schemas.microsoft.com/office/drawing/2014/main" xmlns="" id="{271EA556-02C1-4AD9-9104-C4942F155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975" y="1258091"/>
            <a:ext cx="6803720" cy="5604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804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007BD1-2FA7-4621-869C-684FD74D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Request for Dining money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1C8FC37-00FB-4D4D-882B-5AEBA661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4</a:t>
            </a:fld>
            <a:endParaRPr lang="en-GB"/>
          </a:p>
        </p:txBody>
      </p:sp>
      <p:pic>
        <p:nvPicPr>
          <p:cNvPr id="3" name="Picture 4" descr="Diagram&#10;&#10;Description automatically generated">
            <a:extLst>
              <a:ext uri="{FF2B5EF4-FFF2-40B4-BE49-F238E27FC236}">
                <a16:creationId xmlns:a16="http://schemas.microsoft.com/office/drawing/2014/main" xmlns="" id="{13607BB3-20BF-47CD-8FBA-395DDF53C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877" y="1264754"/>
            <a:ext cx="10488001" cy="559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7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450E31-86C9-4E54-ADFA-E5402417B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Hall Fees and Dues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ECD3802-704B-426C-A6D3-E9D75C8AB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5</a:t>
            </a:fld>
            <a:endParaRPr lang="en-GB"/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xmlns="" id="{0F30EABF-2C3E-422B-900E-E572DF42F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8415" y="1152314"/>
            <a:ext cx="9571892" cy="570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18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90C1DA-9102-4686-A7A7-B9113BAA5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Defaulter List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5EE1CB3-862C-4963-B412-FBA8D7ECF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6</a:t>
            </a:fld>
            <a:endParaRPr lang="en-GB" noProof="0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xmlns="" id="{076BC47F-3FF2-4E2D-99B7-D1F8360F1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975" y="1256820"/>
            <a:ext cx="7106432" cy="559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37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007BD1-2FA7-4621-869C-684FD74D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Service Request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1C8FC37-00FB-4D4D-882B-5AEBA661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7</a:t>
            </a:fld>
            <a:endParaRPr lang="en-GB"/>
          </a:p>
        </p:txBody>
      </p:sp>
      <p:pic>
        <p:nvPicPr>
          <p:cNvPr id="3" name="Picture 5" descr="Diagram&#10;&#10;Description automatically generated">
            <a:extLst>
              <a:ext uri="{FF2B5EF4-FFF2-40B4-BE49-F238E27FC236}">
                <a16:creationId xmlns:a16="http://schemas.microsoft.com/office/drawing/2014/main" xmlns="" id="{912A052D-8765-4C14-8C41-DEBA26D39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975" y="1150554"/>
            <a:ext cx="8306843" cy="570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48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007BD1-2FA7-4621-869C-684FD74D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Room Allotment Request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1C8FC37-00FB-4D4D-882B-5AEBA661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8</a:t>
            </a:fld>
            <a:endParaRPr lang="en-GB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xmlns="" id="{9B49EDC3-6271-4ADD-B747-3BE52BC11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030" y="1263015"/>
            <a:ext cx="9100158" cy="559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57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007BD1-2FA7-4621-869C-684FD74D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for certificate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1C8FC37-00FB-4D4D-882B-5AEBA661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9</a:t>
            </a:fld>
            <a:endParaRPr lang="en-GB"/>
          </a:p>
        </p:txBody>
      </p:sp>
      <p:pic>
        <p:nvPicPr>
          <p:cNvPr id="3" name="Picture 5" descr="Diagram&#10;&#10;Description automatically generated">
            <a:extLst>
              <a:ext uri="{FF2B5EF4-FFF2-40B4-BE49-F238E27FC236}">
                <a16:creationId xmlns:a16="http://schemas.microsoft.com/office/drawing/2014/main" xmlns="" id="{BCF5D116-EF22-4A16-B43E-D4EED542F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811" y="1151239"/>
            <a:ext cx="10164871" cy="570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8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</TotalTime>
  <Words>58</Words>
  <Application>Microsoft Office PowerPoint</Application>
  <PresentationFormat>Widescreen</PresentationFormat>
  <Paragraphs>30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Wisp</vt:lpstr>
      <vt:lpstr>HALL MANAGEMENT SYSTEM Class Diagram</vt:lpstr>
      <vt:lpstr>Student Registration &amp; Login</vt:lpstr>
      <vt:lpstr>Dining</vt:lpstr>
      <vt:lpstr>Request for Dining money</vt:lpstr>
      <vt:lpstr>Hall Fees and Dues</vt:lpstr>
      <vt:lpstr>Defaulter List</vt:lpstr>
      <vt:lpstr>Service Request</vt:lpstr>
      <vt:lpstr>Room Allotment Request</vt:lpstr>
      <vt:lpstr>Application for certificate</vt:lpstr>
      <vt:lpstr>Notice</vt:lpstr>
      <vt:lpstr>Complains</vt:lpstr>
      <vt:lpstr>Complete Class Diagram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pranta</cp:lastModifiedBy>
  <cp:revision>130</cp:revision>
  <dcterms:created xsi:type="dcterms:W3CDTF">2022-01-16T18:46:56Z</dcterms:created>
  <dcterms:modified xsi:type="dcterms:W3CDTF">2022-01-17T08:57:58Z</dcterms:modified>
</cp:coreProperties>
</file>